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 smtClean="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2015/8/25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9739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日本認知症予防学会</a:t>
            </a:r>
            <a:r>
              <a:rPr lang="en-US" altLang="ja-JP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lang="en-US" altLang="ja-JP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lang="en-US" altLang="ja-JP" sz="3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4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2000" b="1" i="1" dirty="0">
                <a:solidFill>
                  <a:srgbClr val="000000"/>
                </a:solidFill>
                <a:ea typeface="ＭＳ Ｐゴシック" pitchFamily="50" charset="-128"/>
              </a:rPr>
              <a:t/>
            </a:r>
            <a:br>
              <a:rPr lang="en-US" altLang="ja-JP" sz="2000" b="1" i="1" dirty="0">
                <a:solidFill>
                  <a:srgbClr val="000000"/>
                </a:solidFill>
                <a:ea typeface="ＭＳ Ｐゴシック" pitchFamily="50" charset="-128"/>
              </a:rPr>
            </a:br>
            <a:r>
              <a:rPr lang="ja-JP" altLang="en-US" sz="2000" b="1" i="1" smtClean="0">
                <a:solidFill>
                  <a:srgbClr val="000000"/>
                </a:solidFill>
                <a:ea typeface="ＭＳ Ｐゴシック" pitchFamily="50" charset="-128"/>
              </a:rPr>
              <a:t>○○</a:t>
            </a:r>
            <a:r>
              <a:rPr lang="ja-JP" altLang="en-US" sz="2000" b="1" i="1" dirty="0" smtClean="0">
                <a:solidFill>
                  <a:srgbClr val="000000"/>
                </a:solidFill>
                <a:ea typeface="ＭＳ Ｐゴシック" pitchFamily="50" charset="-128"/>
              </a:rPr>
              <a:t>大学医学部○○学科　　予防太郎</a:t>
            </a:r>
            <a:r>
              <a:rPr lang="ja-JP" altLang="en-US" sz="2000" b="1" i="1" dirty="0" smtClean="0">
                <a:solidFill>
                  <a:srgbClr val="000000"/>
                </a:solidFill>
                <a:ea typeface="ＭＳ Ｐゴシック" pitchFamily="50" charset="-128"/>
              </a:rPr>
              <a:t>　　</a:t>
            </a:r>
            <a:endParaRPr lang="en-US" altLang="ja-JP" sz="2000" b="1" i="1" dirty="0" smtClean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45477" y="2897188"/>
            <a:ext cx="8358554" cy="35798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演題発表に関連し、開示すべき</a:t>
            </a:r>
            <a:r>
              <a:rPr lang="en-US" altLang="ja-JP" sz="22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 I </a:t>
            </a:r>
            <a:r>
              <a:rPr lang="ja-JP" altLang="en-US" sz="22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関係にある企業などとして、</a:t>
            </a:r>
            <a:endParaRPr lang="en-US" altLang="ja-JP" sz="22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 ①顧問：　　　　　　　　　　　　　　　　 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②株保有・利益：　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③特許使用料：　　　　　　　　　　　　</a:t>
            </a: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○○工業</a:t>
            </a: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株式会社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④講演料：　　　　　　　　　　　　　　　</a:t>
            </a:r>
            <a:r>
              <a:rPr lang="ja-JP" altLang="en-US" sz="19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○</a:t>
            </a: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○製薬株式会社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⑤原稿料：　　　　　　　　　　　　  　　</a:t>
            </a:r>
            <a:r>
              <a:rPr lang="ja-JP" altLang="en-US" sz="1900" b="1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○</a:t>
            </a: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○出版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⑥受託研究・共同研究費：　　　　　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⑦奨学寄付金：　 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⑧寄付講座所属：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　⑨贈答品などの報酬：　　　　 　　　なし</a:t>
            </a: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 dirty="0" smtClean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304800" y="439739"/>
            <a:ext cx="8639908" cy="621982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日本認知症予防学会 ＣＯ Ｉ 開示 　 ○○大学医学部○○学科　　予防太郎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　　</dc:title>
  <dc:creator>Katsuya</dc:creator>
  <cp:lastModifiedBy>Katsuya</cp:lastModifiedBy>
  <cp:revision>1</cp:revision>
  <dcterms:created xsi:type="dcterms:W3CDTF">2015-08-25T12:51:05Z</dcterms:created>
  <dcterms:modified xsi:type="dcterms:W3CDTF">2015-08-25T12:53:47Z</dcterms:modified>
</cp:coreProperties>
</file>